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8" r:id="rId3"/>
    <p:sldId id="281" r:id="rId4"/>
    <p:sldId id="293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A8006"/>
    <a:srgbClr val="0033A4"/>
    <a:srgbClr val="DE0000"/>
    <a:srgbClr val="8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>
        <p:scale>
          <a:sx n="66" d="100"/>
          <a:sy n="66" d="100"/>
        </p:scale>
        <p:origin x="-15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A639-BAB7-4796-9F1A-E7F1DD5DD3AE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7DF91-9AB9-4E81-A3B7-B05C2D342F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DF91-9AB9-4E81-A3B7-B05C2D342F5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A491-01A0-4C66-91AA-96C63892E50F}" type="datetimeFigureOut">
              <a:rPr lang="fr-FR" smtClean="0"/>
              <a:pPr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EE66-F006-40A9-8F4E-007E33D0DD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456" y="55562"/>
            <a:ext cx="1900222" cy="58259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125-35A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5560557" y="6342082"/>
            <a:ext cx="3000396" cy="285752"/>
            <a:chOff x="4214810" y="1428736"/>
            <a:chExt cx="3000396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4214810" y="1452878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 smtClean="0"/>
                <a:t>Couleurs disponibles</a:t>
              </a:r>
              <a:endParaRPr lang="fr-FR" sz="1100" i="1" dirty="0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5643570" y="1428736"/>
              <a:ext cx="1571636" cy="285752"/>
              <a:chOff x="5643570" y="1428736"/>
              <a:chExt cx="1571636" cy="28575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72198" y="1428736"/>
                <a:ext cx="428628" cy="28575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29388" y="1428736"/>
                <a:ext cx="428628" cy="285752"/>
              </a:xfrm>
              <a:prstGeom prst="rect">
                <a:avLst/>
              </a:prstGeom>
              <a:solidFill>
                <a:srgbClr val="86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43570" y="1428736"/>
                <a:ext cx="428628" cy="285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786578" y="1428736"/>
                <a:ext cx="428628" cy="2857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3" name="Espace réservé du contenu 22" descr="100_1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482" y="638156"/>
            <a:ext cx="4051328" cy="2715784"/>
          </a:xfrm>
        </p:spPr>
      </p:pic>
      <p:pic>
        <p:nvPicPr>
          <p:cNvPr id="11" name="Espace réservé du contenu 21" descr="100_1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26314" y="3335587"/>
            <a:ext cx="1990126" cy="2900133"/>
          </a:xfrm>
        </p:spPr>
      </p:pic>
      <p:pic>
        <p:nvPicPr>
          <p:cNvPr id="12" name="Espace réservé du contenu 23" descr="100_1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482" y="3357444"/>
            <a:ext cx="2061202" cy="2880320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289424" y="368349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156 FMI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course)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56.5 x 49.5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8.5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N*m/7500 tr/min +ou-1.5%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14,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5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au moins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électrique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7.0/8500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+ou-1.5%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 Disque / Patin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Quatre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(04)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>
          <a:xfrm>
            <a:off x="888976" y="62150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480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452406" y="6429396"/>
            <a:ext cx="2644566" cy="285752"/>
            <a:chOff x="5452406" y="6143644"/>
            <a:chExt cx="2644566" cy="285752"/>
          </a:xfrm>
        </p:grpSpPr>
        <p:sp>
          <p:nvSpPr>
            <p:cNvPr id="19" name="Rectangle 18"/>
            <p:cNvSpPr/>
            <p:nvPr/>
          </p:nvSpPr>
          <p:spPr>
            <a:xfrm>
              <a:off x="7668344" y="6143644"/>
              <a:ext cx="428628" cy="285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7668" y="6143644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716" y="6143644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42952" y="285728"/>
            <a:ext cx="3043230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110-2A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214810" y="206352"/>
          <a:ext cx="4605662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584971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110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3,5 litres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9,5 Kw / 9500 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Deux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79512" y="980728"/>
            <a:ext cx="3960440" cy="5256584"/>
            <a:chOff x="179512" y="980728"/>
            <a:chExt cx="3960440" cy="5256584"/>
          </a:xfrm>
        </p:grpSpPr>
        <p:pic>
          <p:nvPicPr>
            <p:cNvPr id="21506" name="Picture 2" descr="\\CSOC\Tunnel\Tunnel\POC 2014\IRIB BE 2014\MAQUETTE SANILI\Nouvelles motos\100_27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980728"/>
              <a:ext cx="3960440" cy="2808312"/>
            </a:xfrm>
            <a:prstGeom prst="rect">
              <a:avLst/>
            </a:prstGeom>
            <a:noFill/>
          </p:spPr>
        </p:pic>
        <p:pic>
          <p:nvPicPr>
            <p:cNvPr id="21507" name="Picture 3" descr="\\CSOC\Tunnel\Tunnel\POC 2014\IRIB BE 2014\MAQUETTE SANILI\Nouvelles motos\100_273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3501008"/>
              <a:ext cx="1998950" cy="2723727"/>
            </a:xfrm>
            <a:prstGeom prst="rect">
              <a:avLst/>
            </a:prstGeom>
            <a:noFill/>
          </p:spPr>
        </p:pic>
        <p:pic>
          <p:nvPicPr>
            <p:cNvPr id="21508" name="Picture 4" descr="\\CSOC\Tunnel\Tunnel\POC 2014\IRIB BE 2014\MAQUETTE SANILI\Nouvelles motos\100_273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3501008"/>
              <a:ext cx="2016224" cy="27363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452406" y="6429396"/>
            <a:ext cx="2644566" cy="285752"/>
            <a:chOff x="5452406" y="6143644"/>
            <a:chExt cx="2644566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7668" y="6143644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716" y="6143644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68344" y="6143644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42952" y="214290"/>
            <a:ext cx="3043230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110-A15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357686" y="335011"/>
          <a:ext cx="4572032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58"/>
                <a:gridCol w="2612574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110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3,5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au moins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9,5 </a:t>
                      </a:r>
                      <a:r>
                        <a:rPr lang="fr-FR" sz="1000" dirty="0" err="1">
                          <a:latin typeface="Trebuchet MS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 / 9500 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Deux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05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4" descr="Z:\Tunnel\POC 2014\IRIB BE 2014\MAQUETTE SANILI\Nouvelles motos\100_2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09" y="785794"/>
            <a:ext cx="4107239" cy="2857520"/>
          </a:xfrm>
          <a:prstGeom prst="rect">
            <a:avLst/>
          </a:prstGeom>
          <a:noFill/>
        </p:spPr>
      </p:pic>
      <p:pic>
        <p:nvPicPr>
          <p:cNvPr id="22533" name="Picture 5" descr="Z:\Tunnel\POC 2014\IRIB BE 2014\MAQUETTE SANILI\Nouvelles motos\100_2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935" y="3643314"/>
            <a:ext cx="2100788" cy="2571768"/>
          </a:xfrm>
          <a:prstGeom prst="rect">
            <a:avLst/>
          </a:prstGeom>
          <a:noFill/>
        </p:spPr>
      </p:pic>
      <p:pic>
        <p:nvPicPr>
          <p:cNvPr id="22534" name="Picture 6" descr="Z:\Tunnel\POC 2014\IRIB BE 2014\MAQUETTE SANILI\Nouvelles motos\100_2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6" y="3648077"/>
            <a:ext cx="20350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452406" y="6429396"/>
            <a:ext cx="3080034" cy="285752"/>
            <a:chOff x="5452406" y="6143644"/>
            <a:chExt cx="3080034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16" y="6143644"/>
              <a:ext cx="428628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86644" y="6143644"/>
              <a:ext cx="428628" cy="28575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03812" y="6143644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71764" y="6143644"/>
              <a:ext cx="428628" cy="2857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42952" y="285728"/>
            <a:ext cx="3043230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110-8A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214810" y="206352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110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145 cm3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au moins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électrique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9,5 Kw / 9500 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Deux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05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95536" y="980728"/>
            <a:ext cx="3744416" cy="4968553"/>
            <a:chOff x="179512" y="980728"/>
            <a:chExt cx="3744416" cy="4968553"/>
          </a:xfrm>
        </p:grpSpPr>
        <p:pic>
          <p:nvPicPr>
            <p:cNvPr id="22533" name="Picture 5" descr="\\CSOC\Tunnel\Tunnel\POC 2014\IRIB BE 2014\MAQUETTE SANILI\Nouvelles motos\100_273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980728"/>
              <a:ext cx="3744416" cy="2692371"/>
            </a:xfrm>
            <a:prstGeom prst="rect">
              <a:avLst/>
            </a:prstGeom>
            <a:noFill/>
          </p:spPr>
        </p:pic>
        <p:pic>
          <p:nvPicPr>
            <p:cNvPr id="22534" name="Picture 6" descr="\\CSOC\Tunnel\Tunnel\POC 2014\IRIB BE 2014\MAQUETTE SANILI\Nouvelles motos\100_273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501008"/>
              <a:ext cx="1981842" cy="2448272"/>
            </a:xfrm>
            <a:prstGeom prst="rect">
              <a:avLst/>
            </a:prstGeom>
            <a:noFill/>
          </p:spPr>
        </p:pic>
        <p:pic>
          <p:nvPicPr>
            <p:cNvPr id="22535" name="Picture 7" descr="\\CSOC\Tunnel\Tunnel\POC 2014\IRIB BE 2014\MAQUETTE SANILI\Nouvelles motos\100_27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3501009"/>
              <a:ext cx="1800200" cy="24482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0142" y="121192"/>
            <a:ext cx="1757346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125-35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643570" y="6350020"/>
            <a:ext cx="2857520" cy="285752"/>
            <a:chOff x="4357686" y="1428736"/>
            <a:chExt cx="2857520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4357686" y="1428736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5008" y="1428736"/>
              <a:ext cx="428628" cy="285752"/>
            </a:xfrm>
            <a:prstGeom prst="rect">
              <a:avLst/>
            </a:prstGeom>
            <a:solidFill>
              <a:srgbClr val="0033A4"/>
            </a:solidFill>
            <a:ln>
              <a:solidFill>
                <a:srgbClr val="003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72198" y="1428736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29388" y="1428736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86578" y="1428736"/>
              <a:ext cx="428628" cy="2857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Espace réservé du contenu 22" descr="100_16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3947833" cy="2900825"/>
          </a:xfrm>
        </p:spPr>
      </p:pic>
      <p:pic>
        <p:nvPicPr>
          <p:cNvPr id="10" name="Espace réservé du contenu 13" descr="100_16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3679573"/>
            <a:ext cx="2019007" cy="2496277"/>
          </a:xfrm>
        </p:spPr>
      </p:pic>
      <p:pic>
        <p:nvPicPr>
          <p:cNvPr id="11" name="Espace réservé du contenu 23" descr="100_16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2844" y="3679573"/>
            <a:ext cx="1934846" cy="2496277"/>
          </a:xfr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460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289424" y="368349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156 FMI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course)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56.5 x 49.5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8.5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N*m/7500 tr/min +ou-1.5%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au moins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électrique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7.0/8500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+ou-1.5%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 Disque / Patin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Quatre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(04)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30"/>
          <p:cNvGrpSpPr/>
          <p:nvPr/>
        </p:nvGrpSpPr>
        <p:grpSpPr>
          <a:xfrm>
            <a:off x="5452406" y="6357958"/>
            <a:ext cx="2963683" cy="285752"/>
            <a:chOff x="5394531" y="1785926"/>
            <a:chExt cx="2963683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394531" y="1800481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29586" y="1785926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00958" y="1785926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23941" y="1785926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72330" y="1785926"/>
              <a:ext cx="428628" cy="285752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Espace réservé du contenu 26" descr="100_16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3672408" cy="2736304"/>
          </a:xfr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2530624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125-6 New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" name="Espace réservé du contenu 13" descr="100_16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14482" y="3667596"/>
            <a:ext cx="1872208" cy="2517658"/>
          </a:xfrm>
        </p:spPr>
      </p:pic>
      <p:pic>
        <p:nvPicPr>
          <p:cNvPr id="11" name="Espace réservé du contenu 27" descr="100_16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flipH="1">
            <a:off x="214282" y="3664975"/>
            <a:ext cx="1800200" cy="2520279"/>
          </a:xfrm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021134" y="222676"/>
          <a:ext cx="4929222" cy="596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541"/>
                <a:gridCol w="2816681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161 FMJ Monocylindre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4 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86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smtClean="0">
                          <a:latin typeface="Trebuchet MS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au moins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électrique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9,5 Kw / 9500 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Quatre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(04)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420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0"/>
          <p:cNvGrpSpPr/>
          <p:nvPr/>
        </p:nvGrpSpPr>
        <p:grpSpPr>
          <a:xfrm>
            <a:off x="5452406" y="6286520"/>
            <a:ext cx="2620056" cy="285752"/>
            <a:chOff x="5394531" y="1785926"/>
            <a:chExt cx="2620056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394531" y="1800481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85959" y="1785926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23941" y="1785926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7331" y="1785926"/>
              <a:ext cx="428628" cy="285752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51096" y="188640"/>
            <a:ext cx="2530624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125-6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257673" y="292140"/>
          <a:ext cx="4714908" cy="59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73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9,5 </a:t>
                      </a:r>
                      <a:r>
                        <a:rPr lang="fr-FR" sz="1000" dirty="0" err="1">
                          <a:latin typeface="Trebuchet MS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 / 9500 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Deux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390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 descr="\\CSOC\Tunnel\Tunnel\POC 2014\IRIB BE 2014\MAQUETTE SANILI\Nouvelles motos\100_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72" y="3737238"/>
            <a:ext cx="2126200" cy="2477845"/>
          </a:xfrm>
          <a:prstGeom prst="rect">
            <a:avLst/>
          </a:prstGeom>
          <a:noFill/>
        </p:spPr>
      </p:pic>
      <p:pic>
        <p:nvPicPr>
          <p:cNvPr id="2050" name="Picture 2" descr="\\CSOC\Tunnel\Tunnel\POC 2014\IRIB BE 2014\MAQUETTE SANILI\Nouvelles motos\100_2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032448" cy="2969946"/>
          </a:xfrm>
          <a:prstGeom prst="rect">
            <a:avLst/>
          </a:prstGeom>
          <a:noFill/>
        </p:spPr>
      </p:pic>
      <p:pic>
        <p:nvPicPr>
          <p:cNvPr id="2051" name="Picture 3" descr="\\CSOC\Tunnel\Tunnel\POC 2014\IRIB BE 2014\MAQUETTE SANILI\Nouvelles motos\100_2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481" y="3737352"/>
            <a:ext cx="2052480" cy="2477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3682752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125-7 Tout terrain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06" y="557193"/>
          <a:ext cx="4357718" cy="3219062"/>
        </p:xfrm>
        <a:graphic>
          <a:graphicData uri="http://schemas.openxmlformats.org/presentationml/2006/ole">
            <p:oleObj spid="_x0000_s1026" name="Image" r:id="rId3" imgW="9333333" imgH="6869841" progId="">
              <p:embed/>
            </p:oleObj>
          </a:graphicData>
        </a:graphic>
      </p:graphicFrame>
      <p:pic>
        <p:nvPicPr>
          <p:cNvPr id="1028" name="Picture 4" descr="\\CSOC\Tunnel\Tunnel\POC 2008-2009-2010-2011-2012-2013\POC 2012\IRIB BE 2012\MOTOS IRIB-TOGO SA\100_2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37" y="3632239"/>
            <a:ext cx="2099026" cy="2592288"/>
          </a:xfrm>
          <a:prstGeom prst="rect">
            <a:avLst/>
          </a:prstGeom>
          <a:noFill/>
        </p:spPr>
      </p:pic>
      <p:pic>
        <p:nvPicPr>
          <p:cNvPr id="1029" name="Picture 5" descr="\\CSOC\Tunnel\Tunnel\POC 2008-2009-2010-2011-2012-2013\POC 2012\IRIB BE 2012\MOTOS IRIB-TOGO SA\100_2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8778" y="3632239"/>
            <a:ext cx="2096032" cy="2592623"/>
          </a:xfrm>
          <a:prstGeom prst="rect">
            <a:avLst/>
          </a:prstGeom>
          <a:noFill/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295773" y="354061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726"/>
                <a:gridCol w="2824182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12,5 litres au moins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9,5 </a:t>
                      </a:r>
                      <a:r>
                        <a:rPr lang="fr-FR" sz="1000" dirty="0" err="1">
                          <a:latin typeface="Trebuchet MS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 / 9500 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Deux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>
          <a:xfrm>
            <a:off x="285720" y="6181744"/>
            <a:ext cx="36827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430 000 F 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452406" y="6429396"/>
            <a:ext cx="3120122" cy="285752"/>
            <a:chOff x="5452406" y="6429396"/>
            <a:chExt cx="3120122" cy="285752"/>
          </a:xfrm>
        </p:grpSpPr>
        <p:grpSp>
          <p:nvGrpSpPr>
            <p:cNvPr id="23" name="Groupe 22"/>
            <p:cNvGrpSpPr/>
            <p:nvPr/>
          </p:nvGrpSpPr>
          <p:grpSpPr>
            <a:xfrm>
              <a:off x="5452406" y="6429396"/>
              <a:ext cx="2691494" cy="285752"/>
              <a:chOff x="5452406" y="6143644"/>
              <a:chExt cx="2691494" cy="285752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5452406" y="6158199"/>
                <a:ext cx="14287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smtClean="0"/>
                  <a:t>Couleurs disponibles</a:t>
                </a:r>
                <a:endParaRPr lang="fr-FR" sz="11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951684" y="6143644"/>
                <a:ext cx="428628" cy="285752"/>
              </a:xfrm>
              <a:prstGeom prst="rect">
                <a:avLst/>
              </a:prstGeom>
              <a:solidFill>
                <a:srgbClr val="86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15272" y="6143644"/>
                <a:ext cx="428628" cy="285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11724" y="6143644"/>
                <a:ext cx="428628" cy="285752"/>
              </a:xfrm>
              <a:prstGeom prst="rect">
                <a:avLst/>
              </a:prstGeom>
              <a:solidFill>
                <a:srgbClr val="DE0000"/>
              </a:solidFill>
              <a:ln>
                <a:solidFill>
                  <a:srgbClr val="D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143900" y="6429396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5452406" y="6357958"/>
            <a:ext cx="2977246" cy="285752"/>
            <a:chOff x="5452406" y="6143644"/>
            <a:chExt cx="2977246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7668" y="6143644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716" y="6143644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24" y="6143644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9756" y="6143644"/>
              <a:ext cx="428628" cy="285752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682752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125-6A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164010" y="263573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12 litres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9,5 Kw / 9500 r/min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Deux(02)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714348" y="6237330"/>
            <a:ext cx="282576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420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5" descr="F:\DCIM\100C1530\100_2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6" y="768402"/>
            <a:ext cx="4041756" cy="2771902"/>
          </a:xfrm>
          <a:prstGeom prst="rect">
            <a:avLst/>
          </a:prstGeom>
          <a:noFill/>
        </p:spPr>
      </p:pic>
      <p:pic>
        <p:nvPicPr>
          <p:cNvPr id="22" name="Picture 7" descr="\\CSOC\Tunnel\Tunnel\POC 2008-2009-2010-2011-2012-2013\POC 2012\IRIB BE 2012\MOTOS IRIB-TOGO SA\100_2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3824" y="3540304"/>
            <a:ext cx="2169548" cy="2592288"/>
          </a:xfrm>
          <a:prstGeom prst="rect">
            <a:avLst/>
          </a:prstGeom>
          <a:noFill/>
        </p:spPr>
      </p:pic>
      <p:pic>
        <p:nvPicPr>
          <p:cNvPr id="23" name="Picture 10" descr="\\CSOC\Tunnel\Tunnel\POC 2008-2009-2010-2011-2012-2013\POC 2012\IRIB BE 2012\MOTOS IRIB-TOGO SA\100_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46" y="3540304"/>
            <a:ext cx="213430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452406" y="6429396"/>
            <a:ext cx="2977246" cy="285752"/>
            <a:chOff x="5452406" y="6143644"/>
            <a:chExt cx="2977246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3768" y="6143644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24" y="6143644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9756" y="6143644"/>
              <a:ext cx="428628" cy="285752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3114668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125-6B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214810" y="238102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cm3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9,5 </a:t>
                      </a:r>
                      <a:r>
                        <a:rPr lang="fr-FR" sz="1000" dirty="0" err="1">
                          <a:latin typeface="Trebuchet MS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 / 9500 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Deux</a:t>
                      </a: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410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\\CSOC\Tunnel\Tunnel\POC 2014\IRIB BE 2014\MAQUETTE SANILI\Nouvelles motos\100_2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64" y="3578349"/>
            <a:ext cx="2088231" cy="2520280"/>
          </a:xfrm>
          <a:prstGeom prst="rect">
            <a:avLst/>
          </a:prstGeom>
          <a:noFill/>
        </p:spPr>
      </p:pic>
      <p:pic>
        <p:nvPicPr>
          <p:cNvPr id="21507" name="Picture 3" descr="\\CSOC\Tunnel\Tunnel\POC 2014\IRIB BE 2014\MAQUETTE SANILI\Nouvelles motos\100_2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896" y="3578350"/>
            <a:ext cx="1954376" cy="2520280"/>
          </a:xfrm>
          <a:prstGeom prst="rect">
            <a:avLst/>
          </a:prstGeom>
          <a:noFill/>
        </p:spPr>
      </p:pic>
      <p:pic>
        <p:nvPicPr>
          <p:cNvPr id="21508" name="Picture 4" descr="\\CSOC\Tunnel\Tunnel\POC 2014\IRIB BE 2014\MAQUETTE SANILI\Nouvelles motos\100_2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664" y="770037"/>
            <a:ext cx="404260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452406" y="6429396"/>
            <a:ext cx="2860590" cy="285752"/>
            <a:chOff x="5452406" y="6143644"/>
            <a:chExt cx="2860590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43768" y="6143644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86578" y="6143644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84368" y="6143644"/>
              <a:ext cx="428628" cy="2857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9756" y="6143644"/>
              <a:ext cx="428628" cy="285752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42952" y="190478"/>
            <a:ext cx="3043230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125-6C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214810" y="338116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125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électrique)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9,5 </a:t>
                      </a:r>
                      <a:r>
                        <a:rPr lang="fr-FR" sz="1000" dirty="0" err="1">
                          <a:latin typeface="Trebuchet MS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 / 9500 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Deux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415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\\CSOC\Tunnel\Tunnel\POC 2014\IRIB BE 2014\MAQUETTE SANILI\Nouvelles motos\100_2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33406"/>
            <a:ext cx="3883822" cy="2819729"/>
          </a:xfrm>
          <a:prstGeom prst="rect">
            <a:avLst/>
          </a:prstGeom>
          <a:noFill/>
        </p:spPr>
      </p:pic>
      <p:pic>
        <p:nvPicPr>
          <p:cNvPr id="16" name="Picture 3" descr="\\CSOC\Tunnel\Tunnel\POC 2014\IRIB BE 2014\MAQUETTE SANILI\Nouvelles motos\100_2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354" y="3549539"/>
            <a:ext cx="1984598" cy="2664296"/>
          </a:xfrm>
          <a:prstGeom prst="rect">
            <a:avLst/>
          </a:prstGeom>
          <a:noFill/>
        </p:spPr>
      </p:pic>
      <p:pic>
        <p:nvPicPr>
          <p:cNvPr id="21" name="Picture 4" descr="\\CSOC\Tunnel\Tunnel\POC 2014\IRIB BE 2014\MAQUETTE SANILI\Nouvelles motos\100_2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666" y="3549539"/>
            <a:ext cx="193379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452406" y="6429396"/>
            <a:ext cx="2905808" cy="285752"/>
            <a:chOff x="5452406" y="6143644"/>
            <a:chExt cx="2905808" cy="285752"/>
          </a:xfrm>
        </p:grpSpPr>
        <p:sp>
          <p:nvSpPr>
            <p:cNvPr id="15" name="ZoneTexte 14"/>
            <p:cNvSpPr txBox="1"/>
            <p:nvPr/>
          </p:nvSpPr>
          <p:spPr>
            <a:xfrm>
              <a:off x="5452406" y="6158199"/>
              <a:ext cx="1428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Couleurs disponibles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7668" y="6143644"/>
              <a:ext cx="428628" cy="2857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716" y="6143644"/>
              <a:ext cx="428628" cy="28575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29586" y="6143644"/>
              <a:ext cx="428628" cy="2857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9756" y="6143644"/>
              <a:ext cx="428628" cy="285752"/>
            </a:xfrm>
            <a:prstGeom prst="rect">
              <a:avLst/>
            </a:prstGeom>
            <a:solidFill>
              <a:srgbClr val="DE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42952" y="285728"/>
            <a:ext cx="3043230" cy="5715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TS 110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214810" y="206352"/>
          <a:ext cx="4714908" cy="58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91"/>
                <a:gridCol w="2694217"/>
              </a:tblGrid>
              <a:tr h="35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Trebuchet MS"/>
                          <a:ea typeface="Calibri"/>
                          <a:cs typeface="Times New Roman"/>
                        </a:rPr>
                        <a:t>DESIGNATION DES ELEMENTS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CARACTERISTIQUES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94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Origine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Chinoise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Marque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SANILI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63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Type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Moteur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161 FMJ Monocylindre 4temps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Modèle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110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Carburant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Essence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78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Cylindrée (alésage x course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145cm3 (61 mm x 49,5mm)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33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Refroidissement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Air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3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Couple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9.2Nm/86500 tr/min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81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Réservoir à essence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3,5 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litres 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7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Dimension cylindre temps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61 x 49,5 mm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Rotation de compression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9.0 :1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81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lubrification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Carter humide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23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Embrayage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Multi disque automatique doux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115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Démarrage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Pédale de kick (ou pédale + démarreur électrique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d’allumage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CDI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Puissance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9,5 </a:t>
                      </a:r>
                      <a:r>
                        <a:rPr lang="fr-FR" sz="1000" dirty="0" err="1">
                          <a:latin typeface="Trebuchet MS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 / 9500 r/min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267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Capacité d’emport minimale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150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86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Vitesse minimale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90 km/h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00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Système de freinage avant/arrière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hydraulique Disque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Fonctionnement du frein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Freinage à pied/freinage à main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8249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Nombre de places assises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Siège de Deux (02) places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Rétroviseurs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 smtClean="0">
                          <a:latin typeface="Trebuchet MS"/>
                          <a:ea typeface="Calibri"/>
                          <a:cs typeface="Times New Roman"/>
                        </a:rPr>
                        <a:t>Deux </a:t>
                      </a:r>
                      <a:r>
                        <a:rPr lang="fr-FR" sz="1000" dirty="0" smtClean="0">
                          <a:latin typeface="Trebuchet MS"/>
                          <a:ea typeface="Calibri"/>
                          <a:cs typeface="Times New Roman"/>
                        </a:rPr>
                        <a:t>(02)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938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Amortisseur arrière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alibri"/>
                          <a:ea typeface="Calibri"/>
                        </a:rPr>
                        <a:t>Latéral</a:t>
                      </a:r>
                      <a:endParaRPr lang="fr-FR" sz="1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86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Cadenas de sécurité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Trebuchet MS"/>
                          <a:ea typeface="Calibri"/>
                          <a:cs typeface="Times New Roman"/>
                        </a:rPr>
                        <a:t>Cadenas antivol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594"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Tableau de bord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Trebuchet MS"/>
                          <a:ea typeface="Calibri"/>
                          <a:cs typeface="Times New Roman"/>
                        </a:rPr>
                        <a:t>Au moins : Indicateur de vitesse en Km/h + compte-tours + témoins de phare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888976" y="6189682"/>
            <a:ext cx="263050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PRIX : 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320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000 FCFA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Z:\Tunnel\POC 2014\IRIB BE 2014\MAQUETTE SANILI\Nouvelles motos\100_2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43" y="3643315"/>
            <a:ext cx="2030774" cy="2428891"/>
          </a:xfrm>
          <a:prstGeom prst="rect">
            <a:avLst/>
          </a:prstGeom>
          <a:noFill/>
        </p:spPr>
      </p:pic>
      <p:pic>
        <p:nvPicPr>
          <p:cNvPr id="21507" name="Picture 3" descr="Z:\Tunnel\POC 2014\IRIB BE 2014\MAQUETTE SANILI\Nouvelles motos\100_2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928670"/>
            <a:ext cx="3837504" cy="2714644"/>
          </a:xfrm>
          <a:prstGeom prst="rect">
            <a:avLst/>
          </a:prstGeom>
          <a:noFill/>
        </p:spPr>
      </p:pic>
      <p:pic>
        <p:nvPicPr>
          <p:cNvPr id="21508" name="Picture 4" descr="Z:\Tunnel\POC 2014\IRIB BE 2014\MAQUETTE SANILI\Nouvelles motos\100_2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8345" y="3643314"/>
            <a:ext cx="199550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1727</Words>
  <Application>Microsoft Office PowerPoint</Application>
  <PresentationFormat>Affichage à l'écran (4:3)</PresentationFormat>
  <Paragraphs>667</Paragraphs>
  <Slides>12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Image</vt:lpstr>
      <vt:lpstr>TS 125-35A</vt:lpstr>
      <vt:lpstr>TS 125-35</vt:lpstr>
      <vt:lpstr>TS 125-6 New</vt:lpstr>
      <vt:lpstr>TS 125-6</vt:lpstr>
      <vt:lpstr>TS 125-7 Tout terrain</vt:lpstr>
      <vt:lpstr>TS 125-6A</vt:lpstr>
      <vt:lpstr>TS 125-6B</vt:lpstr>
      <vt:lpstr>TS 125-6C</vt:lpstr>
      <vt:lpstr>TS 110</vt:lpstr>
      <vt:lpstr>TS 110-2A</vt:lpstr>
      <vt:lpstr>TS 110-A15</vt:lpstr>
      <vt:lpstr>TS 110-8A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GAMMES DE MOTOS SANILI</dc:title>
  <dc:creator>NICOUE</dc:creator>
  <cp:lastModifiedBy>MARCEL</cp:lastModifiedBy>
  <cp:revision>151</cp:revision>
  <dcterms:created xsi:type="dcterms:W3CDTF">2013-10-17T08:17:13Z</dcterms:created>
  <dcterms:modified xsi:type="dcterms:W3CDTF">2014-10-15T16:15:24Z</dcterms:modified>
</cp:coreProperties>
</file>